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42479913" cy="30240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" d="100"/>
          <a:sy n="15" d="100"/>
        </p:scale>
        <p:origin x="1252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5994" y="4949049"/>
            <a:ext cx="36107926" cy="10528100"/>
          </a:xfrm>
        </p:spPr>
        <p:txBody>
          <a:bodyPr anchor="b"/>
          <a:lstStyle>
            <a:lvl1pPr algn="ctr">
              <a:defRPr sz="26256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9989" y="15883155"/>
            <a:ext cx="31859935" cy="7301067"/>
          </a:xfrm>
        </p:spPr>
        <p:txBody>
          <a:bodyPr/>
          <a:lstStyle>
            <a:lvl1pPr marL="0" indent="0" algn="ctr">
              <a:buNone/>
              <a:defRPr sz="10503"/>
            </a:lvl1pPr>
            <a:lvl2pPr marL="2000701" indent="0" algn="ctr">
              <a:buNone/>
              <a:defRPr sz="8752"/>
            </a:lvl2pPr>
            <a:lvl3pPr marL="4001403" indent="0" algn="ctr">
              <a:buNone/>
              <a:defRPr sz="7877"/>
            </a:lvl3pPr>
            <a:lvl4pPr marL="6002105" indent="0" algn="ctr">
              <a:buNone/>
              <a:defRPr sz="7001"/>
            </a:lvl4pPr>
            <a:lvl5pPr marL="8002807" indent="0" algn="ctr">
              <a:buNone/>
              <a:defRPr sz="7001"/>
            </a:lvl5pPr>
            <a:lvl6pPr marL="10003508" indent="0" algn="ctr">
              <a:buNone/>
              <a:defRPr sz="7001"/>
            </a:lvl6pPr>
            <a:lvl7pPr marL="12004209" indent="0" algn="ctr">
              <a:buNone/>
              <a:defRPr sz="7001"/>
            </a:lvl7pPr>
            <a:lvl8pPr marL="14004912" indent="0" algn="ctr">
              <a:buNone/>
              <a:defRPr sz="7001"/>
            </a:lvl8pPr>
            <a:lvl9pPr marL="16005613" indent="0" algn="ctr">
              <a:buNone/>
              <a:defRPr sz="7001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FE83-D4CD-4C76-9394-33DE3EF541FC}" type="datetimeFigureOut">
              <a:rPr lang="sk-SK" smtClean="0"/>
              <a:t>14. 8. 2023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083A-57A1-476C-AC37-B3E955C368EB}" type="slidenum">
              <a:rPr lang="sk-SK" smtClean="0"/>
              <a:t>‹#›</a:t>
            </a:fld>
            <a:endParaRPr lang="sk-SK"/>
          </a:p>
        </p:txBody>
      </p:sp>
      <p:pic>
        <p:nvPicPr>
          <p:cNvPr id="7" name="Obrázok 6" descr="Obrázok, na ktorom je text, snímka obrazovky, štvorec, písmo&#10;&#10;Automaticky generovaný popis">
            <a:extLst>
              <a:ext uri="{FF2B5EF4-FFF2-40B4-BE49-F238E27FC236}">
                <a16:creationId xmlns:a16="http://schemas.microsoft.com/office/drawing/2014/main" id="{04C433EC-0261-A944-A74B-F33CCE3CDE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9"/>
            <a:ext cx="42479913" cy="3023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3378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25">
          <p15:clr>
            <a:srgbClr val="FBAE40"/>
          </p15:clr>
        </p15:guide>
        <p15:guide id="2" pos="1348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FE83-D4CD-4C76-9394-33DE3EF541FC}" type="datetimeFigureOut">
              <a:rPr lang="sk-SK" smtClean="0"/>
              <a:t>14. 8. 2023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083A-57A1-476C-AC37-B3E955C368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3692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99690" y="1610015"/>
            <a:ext cx="9159731" cy="25627246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0497" y="1610015"/>
            <a:ext cx="26948195" cy="25627246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FE83-D4CD-4C76-9394-33DE3EF541FC}" type="datetimeFigureOut">
              <a:rPr lang="sk-SK" smtClean="0"/>
              <a:t>14. 8. 2023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083A-57A1-476C-AC37-B3E955C368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1083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5994" y="4949049"/>
            <a:ext cx="36107926" cy="10528100"/>
          </a:xfrm>
          <a:prstGeom prst="rect">
            <a:avLst/>
          </a:prstGeom>
        </p:spPr>
        <p:txBody>
          <a:bodyPr anchor="b"/>
          <a:lstStyle>
            <a:lvl1pPr algn="ctr">
              <a:defRPr sz="26256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9989" y="15883155"/>
            <a:ext cx="31859935" cy="73010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3"/>
            </a:lvl1pPr>
            <a:lvl2pPr marL="2000701" indent="0" algn="ctr">
              <a:buNone/>
              <a:defRPr sz="8752"/>
            </a:lvl2pPr>
            <a:lvl3pPr marL="4001403" indent="0" algn="ctr">
              <a:buNone/>
              <a:defRPr sz="7877"/>
            </a:lvl3pPr>
            <a:lvl4pPr marL="6002105" indent="0" algn="ctr">
              <a:buNone/>
              <a:defRPr sz="7001"/>
            </a:lvl4pPr>
            <a:lvl5pPr marL="8002807" indent="0" algn="ctr">
              <a:buNone/>
              <a:defRPr sz="7001"/>
            </a:lvl5pPr>
            <a:lvl6pPr marL="10003508" indent="0" algn="ctr">
              <a:buNone/>
              <a:defRPr sz="7001"/>
            </a:lvl6pPr>
            <a:lvl7pPr marL="12004209" indent="0" algn="ctr">
              <a:buNone/>
              <a:defRPr sz="7001"/>
            </a:lvl7pPr>
            <a:lvl8pPr marL="14004912" indent="0" algn="ctr">
              <a:buNone/>
              <a:defRPr sz="7001"/>
            </a:lvl8pPr>
            <a:lvl9pPr marL="16005613" indent="0" algn="ctr">
              <a:buNone/>
              <a:defRPr sz="7001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20495" y="28028279"/>
            <a:ext cx="9557981" cy="1610015"/>
          </a:xfrm>
          <a:prstGeom prst="rect">
            <a:avLst/>
          </a:prstGeom>
        </p:spPr>
        <p:txBody>
          <a:bodyPr/>
          <a:lstStyle/>
          <a:p>
            <a:fld id="{97ADFE83-D4CD-4C76-9394-33DE3EF541FC}" type="datetimeFigureOut">
              <a:rPr lang="sk-SK" smtClean="0"/>
              <a:t>14. 8. 2023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1471" y="28028279"/>
            <a:ext cx="14336971" cy="161001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001438" y="28028279"/>
            <a:ext cx="9557981" cy="1610015"/>
          </a:xfrm>
          <a:prstGeom prst="rect">
            <a:avLst/>
          </a:prstGeom>
        </p:spPr>
        <p:txBody>
          <a:bodyPr/>
          <a:lstStyle/>
          <a:p>
            <a:fld id="{F124083A-57A1-476C-AC37-B3E955C368EB}" type="slidenum">
              <a:rPr lang="sk-SK" smtClean="0"/>
              <a:t>‹#›</a:t>
            </a:fld>
            <a:endParaRPr lang="sk-SK"/>
          </a:p>
        </p:txBody>
      </p:sp>
      <p:pic>
        <p:nvPicPr>
          <p:cNvPr id="8" name="Obrázok 7" descr="Obrázok, na ktorom je text, snímka obrazovky, štvorec, písmo&#10;&#10;Automaticky generovaný popis">
            <a:extLst>
              <a:ext uri="{FF2B5EF4-FFF2-40B4-BE49-F238E27FC236}">
                <a16:creationId xmlns:a16="http://schemas.microsoft.com/office/drawing/2014/main" id="{02300DEC-CFD8-202E-DC38-0BA84A6566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9"/>
            <a:ext cx="42479913" cy="3023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3782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25">
          <p15:clr>
            <a:srgbClr val="FBAE40"/>
          </p15:clr>
        </p15:guide>
        <p15:guide id="2" pos="1348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A1E475-88BE-2246-7622-AADFACA86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F036E796-C07A-94B3-F86E-B3E8685D9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1E38-804E-4818-894F-DC6CD80A72F4}" type="datetimeFigureOut">
              <a:rPr lang="sk-SK" smtClean="0"/>
              <a:t>14. 8. 2023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8678C3CC-C7AD-3EB2-D04F-C5245E5E9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3C0CBE41-3C38-9FF0-8940-390F9D758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DF42-D20A-4538-BC05-83C0E093D83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209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FE83-D4CD-4C76-9394-33DE3EF541FC}" type="datetimeFigureOut">
              <a:rPr lang="sk-SK" smtClean="0"/>
              <a:t>14. 8. 2023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083A-57A1-476C-AC37-B3E955C368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116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8371" y="7539080"/>
            <a:ext cx="36638925" cy="12579118"/>
          </a:xfrm>
        </p:spPr>
        <p:txBody>
          <a:bodyPr anchor="b"/>
          <a:lstStyle>
            <a:lvl1pPr>
              <a:defRPr sz="26256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8371" y="20237202"/>
            <a:ext cx="36638925" cy="6615061"/>
          </a:xfrm>
        </p:spPr>
        <p:txBody>
          <a:bodyPr/>
          <a:lstStyle>
            <a:lvl1pPr marL="0" indent="0">
              <a:buNone/>
              <a:defRPr sz="10503">
                <a:solidFill>
                  <a:schemeClr val="tx1"/>
                </a:solidFill>
              </a:defRPr>
            </a:lvl1pPr>
            <a:lvl2pPr marL="2000701" indent="0">
              <a:buNone/>
              <a:defRPr sz="8752">
                <a:solidFill>
                  <a:schemeClr val="tx1">
                    <a:tint val="75000"/>
                  </a:schemeClr>
                </a:solidFill>
              </a:defRPr>
            </a:lvl2pPr>
            <a:lvl3pPr marL="4001403" indent="0">
              <a:buNone/>
              <a:defRPr sz="7877">
                <a:solidFill>
                  <a:schemeClr val="tx1">
                    <a:tint val="75000"/>
                  </a:schemeClr>
                </a:solidFill>
              </a:defRPr>
            </a:lvl3pPr>
            <a:lvl4pPr marL="6002105" indent="0">
              <a:buNone/>
              <a:defRPr sz="7001">
                <a:solidFill>
                  <a:schemeClr val="tx1">
                    <a:tint val="75000"/>
                  </a:schemeClr>
                </a:solidFill>
              </a:defRPr>
            </a:lvl4pPr>
            <a:lvl5pPr marL="8002807" indent="0">
              <a:buNone/>
              <a:defRPr sz="7001">
                <a:solidFill>
                  <a:schemeClr val="tx1">
                    <a:tint val="75000"/>
                  </a:schemeClr>
                </a:solidFill>
              </a:defRPr>
            </a:lvl5pPr>
            <a:lvl6pPr marL="10003508" indent="0">
              <a:buNone/>
              <a:defRPr sz="7001">
                <a:solidFill>
                  <a:schemeClr val="tx1">
                    <a:tint val="75000"/>
                  </a:schemeClr>
                </a:solidFill>
              </a:defRPr>
            </a:lvl6pPr>
            <a:lvl7pPr marL="12004209" indent="0">
              <a:buNone/>
              <a:defRPr sz="7001">
                <a:solidFill>
                  <a:schemeClr val="tx1">
                    <a:tint val="75000"/>
                  </a:schemeClr>
                </a:solidFill>
              </a:defRPr>
            </a:lvl7pPr>
            <a:lvl8pPr marL="14004912" indent="0">
              <a:buNone/>
              <a:defRPr sz="7001">
                <a:solidFill>
                  <a:schemeClr val="tx1">
                    <a:tint val="75000"/>
                  </a:schemeClr>
                </a:solidFill>
              </a:defRPr>
            </a:lvl8pPr>
            <a:lvl9pPr marL="16005613" indent="0">
              <a:buNone/>
              <a:defRPr sz="70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FE83-D4CD-4C76-9394-33DE3EF541FC}" type="datetimeFigureOut">
              <a:rPr lang="sk-SK" smtClean="0"/>
              <a:t>14. 8. 2023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083A-57A1-476C-AC37-B3E955C368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526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0495" y="8050078"/>
            <a:ext cx="18053963" cy="1918718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05456" y="8050078"/>
            <a:ext cx="18053963" cy="1918718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FE83-D4CD-4C76-9394-33DE3EF541FC}" type="datetimeFigureOut">
              <a:rPr lang="sk-SK" smtClean="0"/>
              <a:t>14. 8. 2023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083A-57A1-476C-AC37-B3E955C368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64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27" y="1610022"/>
            <a:ext cx="36638925" cy="5845058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033" y="7413073"/>
            <a:ext cx="17970991" cy="3633032"/>
          </a:xfrm>
        </p:spPr>
        <p:txBody>
          <a:bodyPr anchor="b"/>
          <a:lstStyle>
            <a:lvl1pPr marL="0" indent="0">
              <a:buNone/>
              <a:defRPr sz="10503" b="1"/>
            </a:lvl1pPr>
            <a:lvl2pPr marL="2000701" indent="0">
              <a:buNone/>
              <a:defRPr sz="8752" b="1"/>
            </a:lvl2pPr>
            <a:lvl3pPr marL="4001403" indent="0">
              <a:buNone/>
              <a:defRPr sz="7877" b="1"/>
            </a:lvl3pPr>
            <a:lvl4pPr marL="6002105" indent="0">
              <a:buNone/>
              <a:defRPr sz="7001" b="1"/>
            </a:lvl4pPr>
            <a:lvl5pPr marL="8002807" indent="0">
              <a:buNone/>
              <a:defRPr sz="7001" b="1"/>
            </a:lvl5pPr>
            <a:lvl6pPr marL="10003508" indent="0">
              <a:buNone/>
              <a:defRPr sz="7001" b="1"/>
            </a:lvl6pPr>
            <a:lvl7pPr marL="12004209" indent="0">
              <a:buNone/>
              <a:defRPr sz="7001" b="1"/>
            </a:lvl7pPr>
            <a:lvl8pPr marL="14004912" indent="0">
              <a:buNone/>
              <a:defRPr sz="7001" b="1"/>
            </a:lvl8pPr>
            <a:lvl9pPr marL="16005613" indent="0">
              <a:buNone/>
              <a:defRPr sz="7001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6033" y="11046106"/>
            <a:ext cx="17970991" cy="1624715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505459" y="7413073"/>
            <a:ext cx="18059496" cy="3633032"/>
          </a:xfrm>
        </p:spPr>
        <p:txBody>
          <a:bodyPr anchor="b"/>
          <a:lstStyle>
            <a:lvl1pPr marL="0" indent="0">
              <a:buNone/>
              <a:defRPr sz="10503" b="1"/>
            </a:lvl1pPr>
            <a:lvl2pPr marL="2000701" indent="0">
              <a:buNone/>
              <a:defRPr sz="8752" b="1"/>
            </a:lvl2pPr>
            <a:lvl3pPr marL="4001403" indent="0">
              <a:buNone/>
              <a:defRPr sz="7877" b="1"/>
            </a:lvl3pPr>
            <a:lvl4pPr marL="6002105" indent="0">
              <a:buNone/>
              <a:defRPr sz="7001" b="1"/>
            </a:lvl4pPr>
            <a:lvl5pPr marL="8002807" indent="0">
              <a:buNone/>
              <a:defRPr sz="7001" b="1"/>
            </a:lvl5pPr>
            <a:lvl6pPr marL="10003508" indent="0">
              <a:buNone/>
              <a:defRPr sz="7001" b="1"/>
            </a:lvl6pPr>
            <a:lvl7pPr marL="12004209" indent="0">
              <a:buNone/>
              <a:defRPr sz="7001" b="1"/>
            </a:lvl7pPr>
            <a:lvl8pPr marL="14004912" indent="0">
              <a:buNone/>
              <a:defRPr sz="7001" b="1"/>
            </a:lvl8pPr>
            <a:lvl9pPr marL="16005613" indent="0">
              <a:buNone/>
              <a:defRPr sz="7001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505459" y="11046106"/>
            <a:ext cx="18059496" cy="1624715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FE83-D4CD-4C76-9394-33DE3EF541FC}" type="datetimeFigureOut">
              <a:rPr lang="sk-SK" smtClean="0"/>
              <a:t>14. 8. 2023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083A-57A1-476C-AC37-B3E955C368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883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FE83-D4CD-4C76-9394-33DE3EF541FC}" type="datetimeFigureOut">
              <a:rPr lang="sk-SK" smtClean="0"/>
              <a:t>14. 8. 2023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083A-57A1-476C-AC37-B3E955C368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394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FE83-D4CD-4C76-9394-33DE3EF541FC}" type="datetimeFigureOut">
              <a:rPr lang="sk-SK" smtClean="0"/>
              <a:t>14. 8. 2023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083A-57A1-476C-AC37-B3E955C368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181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27" y="2016020"/>
            <a:ext cx="13700878" cy="7056067"/>
          </a:xfrm>
        </p:spPr>
        <p:txBody>
          <a:bodyPr anchor="b"/>
          <a:lstStyle>
            <a:lvl1pPr>
              <a:defRPr sz="14003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59496" y="4354049"/>
            <a:ext cx="21505456" cy="21490205"/>
          </a:xfrm>
        </p:spPr>
        <p:txBody>
          <a:bodyPr/>
          <a:lstStyle>
            <a:lvl1pPr>
              <a:defRPr sz="14003"/>
            </a:lvl1pPr>
            <a:lvl2pPr>
              <a:defRPr sz="12253"/>
            </a:lvl2pPr>
            <a:lvl3pPr>
              <a:defRPr sz="10503"/>
            </a:lvl3pPr>
            <a:lvl4pPr>
              <a:defRPr sz="8752"/>
            </a:lvl4pPr>
            <a:lvl5pPr>
              <a:defRPr sz="8752"/>
            </a:lvl5pPr>
            <a:lvl6pPr>
              <a:defRPr sz="8752"/>
            </a:lvl6pPr>
            <a:lvl7pPr>
              <a:defRPr sz="8752"/>
            </a:lvl7pPr>
            <a:lvl8pPr>
              <a:defRPr sz="8752"/>
            </a:lvl8pPr>
            <a:lvl9pPr>
              <a:defRPr sz="8752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027" y="9072087"/>
            <a:ext cx="13700878" cy="16807162"/>
          </a:xfrm>
        </p:spPr>
        <p:txBody>
          <a:bodyPr/>
          <a:lstStyle>
            <a:lvl1pPr marL="0" indent="0">
              <a:buNone/>
              <a:defRPr sz="7001"/>
            </a:lvl1pPr>
            <a:lvl2pPr marL="2000701" indent="0">
              <a:buNone/>
              <a:defRPr sz="6126"/>
            </a:lvl2pPr>
            <a:lvl3pPr marL="4001403" indent="0">
              <a:buNone/>
              <a:defRPr sz="5251"/>
            </a:lvl3pPr>
            <a:lvl4pPr marL="6002105" indent="0">
              <a:buNone/>
              <a:defRPr sz="4376"/>
            </a:lvl4pPr>
            <a:lvl5pPr marL="8002807" indent="0">
              <a:buNone/>
              <a:defRPr sz="4376"/>
            </a:lvl5pPr>
            <a:lvl6pPr marL="10003508" indent="0">
              <a:buNone/>
              <a:defRPr sz="4376"/>
            </a:lvl6pPr>
            <a:lvl7pPr marL="12004209" indent="0">
              <a:buNone/>
              <a:defRPr sz="4376"/>
            </a:lvl7pPr>
            <a:lvl8pPr marL="14004912" indent="0">
              <a:buNone/>
              <a:defRPr sz="4376"/>
            </a:lvl8pPr>
            <a:lvl9pPr marL="16005613" indent="0">
              <a:buNone/>
              <a:defRPr sz="4376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FE83-D4CD-4C76-9394-33DE3EF541FC}" type="datetimeFigureOut">
              <a:rPr lang="sk-SK" smtClean="0"/>
              <a:t>14. 8. 2023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083A-57A1-476C-AC37-B3E955C368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997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27" y="2016020"/>
            <a:ext cx="13700878" cy="7056067"/>
          </a:xfrm>
        </p:spPr>
        <p:txBody>
          <a:bodyPr anchor="b"/>
          <a:lstStyle>
            <a:lvl1pPr>
              <a:defRPr sz="14003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059496" y="4354049"/>
            <a:ext cx="21505456" cy="21490205"/>
          </a:xfrm>
        </p:spPr>
        <p:txBody>
          <a:bodyPr anchor="t"/>
          <a:lstStyle>
            <a:lvl1pPr marL="0" indent="0">
              <a:buNone/>
              <a:defRPr sz="14003"/>
            </a:lvl1pPr>
            <a:lvl2pPr marL="2000701" indent="0">
              <a:buNone/>
              <a:defRPr sz="12253"/>
            </a:lvl2pPr>
            <a:lvl3pPr marL="4001403" indent="0">
              <a:buNone/>
              <a:defRPr sz="10503"/>
            </a:lvl3pPr>
            <a:lvl4pPr marL="6002105" indent="0">
              <a:buNone/>
              <a:defRPr sz="8752"/>
            </a:lvl4pPr>
            <a:lvl5pPr marL="8002807" indent="0">
              <a:buNone/>
              <a:defRPr sz="8752"/>
            </a:lvl5pPr>
            <a:lvl6pPr marL="10003508" indent="0">
              <a:buNone/>
              <a:defRPr sz="8752"/>
            </a:lvl6pPr>
            <a:lvl7pPr marL="12004209" indent="0">
              <a:buNone/>
              <a:defRPr sz="8752"/>
            </a:lvl7pPr>
            <a:lvl8pPr marL="14004912" indent="0">
              <a:buNone/>
              <a:defRPr sz="8752"/>
            </a:lvl8pPr>
            <a:lvl9pPr marL="16005613" indent="0">
              <a:buNone/>
              <a:defRPr sz="8752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027" y="9072087"/>
            <a:ext cx="13700878" cy="16807162"/>
          </a:xfrm>
        </p:spPr>
        <p:txBody>
          <a:bodyPr/>
          <a:lstStyle>
            <a:lvl1pPr marL="0" indent="0">
              <a:buNone/>
              <a:defRPr sz="7001"/>
            </a:lvl1pPr>
            <a:lvl2pPr marL="2000701" indent="0">
              <a:buNone/>
              <a:defRPr sz="6126"/>
            </a:lvl2pPr>
            <a:lvl3pPr marL="4001403" indent="0">
              <a:buNone/>
              <a:defRPr sz="5251"/>
            </a:lvl3pPr>
            <a:lvl4pPr marL="6002105" indent="0">
              <a:buNone/>
              <a:defRPr sz="4376"/>
            </a:lvl4pPr>
            <a:lvl5pPr marL="8002807" indent="0">
              <a:buNone/>
              <a:defRPr sz="4376"/>
            </a:lvl5pPr>
            <a:lvl6pPr marL="10003508" indent="0">
              <a:buNone/>
              <a:defRPr sz="4376"/>
            </a:lvl6pPr>
            <a:lvl7pPr marL="12004209" indent="0">
              <a:buNone/>
              <a:defRPr sz="4376"/>
            </a:lvl7pPr>
            <a:lvl8pPr marL="14004912" indent="0">
              <a:buNone/>
              <a:defRPr sz="4376"/>
            </a:lvl8pPr>
            <a:lvl9pPr marL="16005613" indent="0">
              <a:buNone/>
              <a:defRPr sz="4376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FE83-D4CD-4C76-9394-33DE3EF541FC}" type="datetimeFigureOut">
              <a:rPr lang="sk-SK" smtClean="0"/>
              <a:t>14. 8. 2023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083A-57A1-476C-AC37-B3E955C368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06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20494" y="1610022"/>
            <a:ext cx="36638925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94" y="8050078"/>
            <a:ext cx="36638925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20495" y="28028275"/>
            <a:ext cx="9557981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E1E38-804E-4818-894F-DC6CD80A72F4}" type="datetimeFigureOut">
              <a:rPr lang="sk-SK" smtClean="0"/>
              <a:t>14. 8. 2023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71471" y="28028275"/>
            <a:ext cx="14336971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001438" y="28028275"/>
            <a:ext cx="9557981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8DF42-D20A-4538-BC05-83C0E093D83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845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4001403" rtl="0" eaLnBrk="1" latinLnBrk="0" hangingPunct="1">
        <a:lnSpc>
          <a:spcPct val="90000"/>
        </a:lnSpc>
        <a:spcBef>
          <a:spcPct val="0"/>
        </a:spcBef>
        <a:buNone/>
        <a:defRPr sz="192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0351" indent="-1000351" algn="l" defTabSz="4001403" rtl="0" eaLnBrk="1" latinLnBrk="0" hangingPunct="1">
        <a:lnSpc>
          <a:spcPct val="90000"/>
        </a:lnSpc>
        <a:spcBef>
          <a:spcPts val="4376"/>
        </a:spcBef>
        <a:buFont typeface="Arial" panose="020B0604020202020204" pitchFamily="34" charset="0"/>
        <a:buChar char="•"/>
        <a:defRPr sz="12253" kern="1200">
          <a:solidFill>
            <a:schemeClr val="tx1"/>
          </a:solidFill>
          <a:latin typeface="+mn-lt"/>
          <a:ea typeface="+mn-ea"/>
          <a:cs typeface="+mn-cs"/>
        </a:defRPr>
      </a:lvl1pPr>
      <a:lvl2pPr marL="3001052" indent="-1000351" algn="l" defTabSz="4001403" rtl="0" eaLnBrk="1" latinLnBrk="0" hangingPunct="1">
        <a:lnSpc>
          <a:spcPct val="90000"/>
        </a:lnSpc>
        <a:spcBef>
          <a:spcPts val="2188"/>
        </a:spcBef>
        <a:buFont typeface="Arial" panose="020B0604020202020204" pitchFamily="34" charset="0"/>
        <a:buChar char="•"/>
        <a:defRPr sz="10503" kern="1200">
          <a:solidFill>
            <a:schemeClr val="tx1"/>
          </a:solidFill>
          <a:latin typeface="+mn-lt"/>
          <a:ea typeface="+mn-ea"/>
          <a:cs typeface="+mn-cs"/>
        </a:defRPr>
      </a:lvl2pPr>
      <a:lvl3pPr marL="5001755" indent="-1000351" algn="l" defTabSz="4001403" rtl="0" eaLnBrk="1" latinLnBrk="0" hangingPunct="1">
        <a:lnSpc>
          <a:spcPct val="90000"/>
        </a:lnSpc>
        <a:spcBef>
          <a:spcPts val="2188"/>
        </a:spcBef>
        <a:buFont typeface="Arial" panose="020B0604020202020204" pitchFamily="34" charset="0"/>
        <a:buChar char="•"/>
        <a:defRPr sz="8752" kern="1200">
          <a:solidFill>
            <a:schemeClr val="tx1"/>
          </a:solidFill>
          <a:latin typeface="+mn-lt"/>
          <a:ea typeface="+mn-ea"/>
          <a:cs typeface="+mn-cs"/>
        </a:defRPr>
      </a:lvl3pPr>
      <a:lvl4pPr marL="7002456" indent="-1000351" algn="l" defTabSz="4001403" rtl="0" eaLnBrk="1" latinLnBrk="0" hangingPunct="1">
        <a:lnSpc>
          <a:spcPct val="90000"/>
        </a:lnSpc>
        <a:spcBef>
          <a:spcPts val="2188"/>
        </a:spcBef>
        <a:buFont typeface="Arial" panose="020B0604020202020204" pitchFamily="34" charset="0"/>
        <a:buChar char="•"/>
        <a:defRPr sz="7877" kern="1200">
          <a:solidFill>
            <a:schemeClr val="tx1"/>
          </a:solidFill>
          <a:latin typeface="+mn-lt"/>
          <a:ea typeface="+mn-ea"/>
          <a:cs typeface="+mn-cs"/>
        </a:defRPr>
      </a:lvl4pPr>
      <a:lvl5pPr marL="9003157" indent="-1000351" algn="l" defTabSz="4001403" rtl="0" eaLnBrk="1" latinLnBrk="0" hangingPunct="1">
        <a:lnSpc>
          <a:spcPct val="90000"/>
        </a:lnSpc>
        <a:spcBef>
          <a:spcPts val="2188"/>
        </a:spcBef>
        <a:buFont typeface="Arial" panose="020B0604020202020204" pitchFamily="34" charset="0"/>
        <a:buChar char="•"/>
        <a:defRPr sz="7877" kern="1200">
          <a:solidFill>
            <a:schemeClr val="tx1"/>
          </a:solidFill>
          <a:latin typeface="+mn-lt"/>
          <a:ea typeface="+mn-ea"/>
          <a:cs typeface="+mn-cs"/>
        </a:defRPr>
      </a:lvl5pPr>
      <a:lvl6pPr marL="11003859" indent="-1000351" algn="l" defTabSz="4001403" rtl="0" eaLnBrk="1" latinLnBrk="0" hangingPunct="1">
        <a:lnSpc>
          <a:spcPct val="90000"/>
        </a:lnSpc>
        <a:spcBef>
          <a:spcPts val="2188"/>
        </a:spcBef>
        <a:buFont typeface="Arial" panose="020B0604020202020204" pitchFamily="34" charset="0"/>
        <a:buChar char="•"/>
        <a:defRPr sz="7877" kern="1200">
          <a:solidFill>
            <a:schemeClr val="tx1"/>
          </a:solidFill>
          <a:latin typeface="+mn-lt"/>
          <a:ea typeface="+mn-ea"/>
          <a:cs typeface="+mn-cs"/>
        </a:defRPr>
      </a:lvl6pPr>
      <a:lvl7pPr marL="13004560" indent="-1000351" algn="l" defTabSz="4001403" rtl="0" eaLnBrk="1" latinLnBrk="0" hangingPunct="1">
        <a:lnSpc>
          <a:spcPct val="90000"/>
        </a:lnSpc>
        <a:spcBef>
          <a:spcPts val="2188"/>
        </a:spcBef>
        <a:buFont typeface="Arial" panose="020B0604020202020204" pitchFamily="34" charset="0"/>
        <a:buChar char="•"/>
        <a:defRPr sz="7877" kern="1200">
          <a:solidFill>
            <a:schemeClr val="tx1"/>
          </a:solidFill>
          <a:latin typeface="+mn-lt"/>
          <a:ea typeface="+mn-ea"/>
          <a:cs typeface="+mn-cs"/>
        </a:defRPr>
      </a:lvl7pPr>
      <a:lvl8pPr marL="15005263" indent="-1000351" algn="l" defTabSz="4001403" rtl="0" eaLnBrk="1" latinLnBrk="0" hangingPunct="1">
        <a:lnSpc>
          <a:spcPct val="90000"/>
        </a:lnSpc>
        <a:spcBef>
          <a:spcPts val="2188"/>
        </a:spcBef>
        <a:buFont typeface="Arial" panose="020B0604020202020204" pitchFamily="34" charset="0"/>
        <a:buChar char="•"/>
        <a:defRPr sz="7877" kern="1200">
          <a:solidFill>
            <a:schemeClr val="tx1"/>
          </a:solidFill>
          <a:latin typeface="+mn-lt"/>
          <a:ea typeface="+mn-ea"/>
          <a:cs typeface="+mn-cs"/>
        </a:defRPr>
      </a:lvl8pPr>
      <a:lvl9pPr marL="17005964" indent="-1000351" algn="l" defTabSz="4001403" rtl="0" eaLnBrk="1" latinLnBrk="0" hangingPunct="1">
        <a:lnSpc>
          <a:spcPct val="90000"/>
        </a:lnSpc>
        <a:spcBef>
          <a:spcPts val="2188"/>
        </a:spcBef>
        <a:buFont typeface="Arial" panose="020B0604020202020204" pitchFamily="34" charset="0"/>
        <a:buChar char="•"/>
        <a:defRPr sz="78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01403" rtl="0" eaLnBrk="1" latinLnBrk="0" hangingPunct="1">
        <a:defRPr sz="7877" kern="1200">
          <a:solidFill>
            <a:schemeClr val="tx1"/>
          </a:solidFill>
          <a:latin typeface="+mn-lt"/>
          <a:ea typeface="+mn-ea"/>
          <a:cs typeface="+mn-cs"/>
        </a:defRPr>
      </a:lvl1pPr>
      <a:lvl2pPr marL="2000701" algn="l" defTabSz="4001403" rtl="0" eaLnBrk="1" latinLnBrk="0" hangingPunct="1">
        <a:defRPr sz="7877" kern="1200">
          <a:solidFill>
            <a:schemeClr val="tx1"/>
          </a:solidFill>
          <a:latin typeface="+mn-lt"/>
          <a:ea typeface="+mn-ea"/>
          <a:cs typeface="+mn-cs"/>
        </a:defRPr>
      </a:lvl2pPr>
      <a:lvl3pPr marL="4001403" algn="l" defTabSz="4001403" rtl="0" eaLnBrk="1" latinLnBrk="0" hangingPunct="1">
        <a:defRPr sz="7877" kern="1200">
          <a:solidFill>
            <a:schemeClr val="tx1"/>
          </a:solidFill>
          <a:latin typeface="+mn-lt"/>
          <a:ea typeface="+mn-ea"/>
          <a:cs typeface="+mn-cs"/>
        </a:defRPr>
      </a:lvl3pPr>
      <a:lvl4pPr marL="6002105" algn="l" defTabSz="4001403" rtl="0" eaLnBrk="1" latinLnBrk="0" hangingPunct="1">
        <a:defRPr sz="7877" kern="1200">
          <a:solidFill>
            <a:schemeClr val="tx1"/>
          </a:solidFill>
          <a:latin typeface="+mn-lt"/>
          <a:ea typeface="+mn-ea"/>
          <a:cs typeface="+mn-cs"/>
        </a:defRPr>
      </a:lvl4pPr>
      <a:lvl5pPr marL="8002807" algn="l" defTabSz="4001403" rtl="0" eaLnBrk="1" latinLnBrk="0" hangingPunct="1">
        <a:defRPr sz="7877" kern="1200">
          <a:solidFill>
            <a:schemeClr val="tx1"/>
          </a:solidFill>
          <a:latin typeface="+mn-lt"/>
          <a:ea typeface="+mn-ea"/>
          <a:cs typeface="+mn-cs"/>
        </a:defRPr>
      </a:lvl5pPr>
      <a:lvl6pPr marL="10003508" algn="l" defTabSz="4001403" rtl="0" eaLnBrk="1" latinLnBrk="0" hangingPunct="1">
        <a:defRPr sz="7877" kern="1200">
          <a:solidFill>
            <a:schemeClr val="tx1"/>
          </a:solidFill>
          <a:latin typeface="+mn-lt"/>
          <a:ea typeface="+mn-ea"/>
          <a:cs typeface="+mn-cs"/>
        </a:defRPr>
      </a:lvl6pPr>
      <a:lvl7pPr marL="12004209" algn="l" defTabSz="4001403" rtl="0" eaLnBrk="1" latinLnBrk="0" hangingPunct="1">
        <a:defRPr sz="7877" kern="1200">
          <a:solidFill>
            <a:schemeClr val="tx1"/>
          </a:solidFill>
          <a:latin typeface="+mn-lt"/>
          <a:ea typeface="+mn-ea"/>
          <a:cs typeface="+mn-cs"/>
        </a:defRPr>
      </a:lvl7pPr>
      <a:lvl8pPr marL="14004912" algn="l" defTabSz="4001403" rtl="0" eaLnBrk="1" latinLnBrk="0" hangingPunct="1">
        <a:defRPr sz="7877" kern="1200">
          <a:solidFill>
            <a:schemeClr val="tx1"/>
          </a:solidFill>
          <a:latin typeface="+mn-lt"/>
          <a:ea typeface="+mn-ea"/>
          <a:cs typeface="+mn-cs"/>
        </a:defRPr>
      </a:lvl8pPr>
      <a:lvl9pPr marL="16005613" algn="l" defTabSz="4001403" rtl="0" eaLnBrk="1" latinLnBrk="0" hangingPunct="1">
        <a:defRPr sz="78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525">
          <p15:clr>
            <a:srgbClr val="F26B43"/>
          </p15:clr>
        </p15:guide>
        <p15:guide id="2" pos="1348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>
            <a:extLst>
              <a:ext uri="{FF2B5EF4-FFF2-40B4-BE49-F238E27FC236}">
                <a16:creationId xmlns:a16="http://schemas.microsoft.com/office/drawing/2014/main" id="{F3A50054-5D32-DA0D-58E6-BBC6A5CB8D7E}"/>
              </a:ext>
            </a:extLst>
          </p:cNvPr>
          <p:cNvSpPr txBox="1"/>
          <p:nvPr/>
        </p:nvSpPr>
        <p:spPr>
          <a:xfrm rot="10800000" flipV="1">
            <a:off x="3691570" y="2069669"/>
            <a:ext cx="35096772" cy="2867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3725"/>
            <a:endParaRPr lang="sk-SK" sz="5954" dirty="0">
              <a:solidFill>
                <a:prstClr val="whit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 defTabSz="453725"/>
            <a:r>
              <a:rPr lang="sk-SK" sz="5954" dirty="0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TITLE OF THE MANUSCRIPT</a:t>
            </a:r>
          </a:p>
          <a:p>
            <a:pPr algn="ctr" defTabSz="453725"/>
            <a:endParaRPr lang="sk-SK" sz="6126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 Box 40">
            <a:extLst>
              <a:ext uri="{FF2B5EF4-FFF2-40B4-BE49-F238E27FC236}">
                <a16:creationId xmlns:a16="http://schemas.microsoft.com/office/drawing/2014/main" id="{C1625A4D-82C2-1F8F-19FA-0DFBFC160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4029" y="5518439"/>
            <a:ext cx="22169846" cy="1702861"/>
          </a:xfrm>
          <a:prstGeom prst="rect">
            <a:avLst/>
          </a:prstGeom>
          <a:noFill/>
          <a:ln>
            <a:noFill/>
          </a:ln>
          <a:effectLst/>
        </p:spPr>
        <p:txBody>
          <a:bodyPr lIns="1882900" tIns="1882900" rIns="1882900" bIns="1882900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198505" marR="204176" algn="ctr" defTabSz="190628">
              <a:lnSpc>
                <a:spcPts val="1821"/>
              </a:lnSpc>
              <a:spcBef>
                <a:spcPts val="1330"/>
              </a:spcBef>
            </a:pPr>
            <a:r>
              <a:rPr lang="en-BZ" sz="3970" b="1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k-SK" sz="3970" b="1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UTHOR</a:t>
            </a:r>
            <a:r>
              <a:rPr lang="en-BZ" sz="3970" b="1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sk-SK" sz="3970" b="1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NAME</a:t>
            </a:r>
            <a:r>
              <a:rPr lang="sk-SK" sz="3970" b="1" u="sng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BZ" sz="397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</a:t>
            </a:r>
            <a:r>
              <a:rPr lang="sk-SK" sz="397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UTHOR</a:t>
            </a:r>
            <a:r>
              <a:rPr lang="en-BZ" sz="397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sk-SK" sz="397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NAME</a:t>
            </a:r>
            <a:r>
              <a:rPr lang="sk-SK" sz="3970" b="1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BZ" sz="397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</a:t>
            </a:r>
            <a:r>
              <a:rPr lang="sk-SK" sz="397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UTHOR</a:t>
            </a:r>
            <a:r>
              <a:rPr lang="en-BZ" sz="397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sk-SK" sz="397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NAME</a:t>
            </a:r>
            <a:r>
              <a:rPr lang="sk-SK" sz="3970" b="1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n-BZ" sz="397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k-SK" sz="397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90628"/>
            <a:r>
              <a:rPr lang="en-BZ" sz="2779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(Presenting author is underlined, *corresponding author)</a:t>
            </a:r>
            <a:r>
              <a:rPr lang="en-AU" sz="4595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sk-SK" sz="459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90628"/>
            <a:r>
              <a:rPr lang="sk-SK" sz="397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BZ" sz="397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Afiliation</a:t>
            </a:r>
            <a:r>
              <a:rPr lang="en-BZ" sz="397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Name of the institution, Full address, Country</a:t>
            </a:r>
            <a:endParaRPr lang="sk-SK" sz="397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90628"/>
            <a:r>
              <a:rPr lang="sk-SK" sz="397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BZ" sz="397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Afiliation</a:t>
            </a:r>
            <a:r>
              <a:rPr lang="en-BZ" sz="397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Name of the institution, Full address, Country</a:t>
            </a:r>
            <a:endParaRPr lang="sk-SK" sz="397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90628">
              <a:spcBef>
                <a:spcPct val="20000"/>
              </a:spcBef>
            </a:pPr>
            <a:r>
              <a:rPr lang="sk-SK" sz="4376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U" sz="4376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3B39E379-E958-1F4C-920A-D536CC028E50}"/>
              </a:ext>
            </a:extLst>
          </p:cNvPr>
          <p:cNvSpPr/>
          <p:nvPr/>
        </p:nvSpPr>
        <p:spPr>
          <a:xfrm>
            <a:off x="2489723" y="8819123"/>
            <a:ext cx="12581204" cy="7634866"/>
          </a:xfrm>
          <a:prstGeom prst="rect">
            <a:avLst/>
          </a:prstGeom>
          <a:solidFill>
            <a:schemeClr val="bg1"/>
          </a:solidFill>
          <a:ln w="28575">
            <a:solidFill>
              <a:srgbClr val="3FA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3725"/>
            <a:endParaRPr lang="sk-SK" sz="3593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Obdĺžnik 20">
            <a:extLst>
              <a:ext uri="{FF2B5EF4-FFF2-40B4-BE49-F238E27FC236}">
                <a16:creationId xmlns:a16="http://schemas.microsoft.com/office/drawing/2014/main" id="{91EB6530-9BB3-82AE-A42A-90A977DC29C0}"/>
              </a:ext>
            </a:extLst>
          </p:cNvPr>
          <p:cNvSpPr/>
          <p:nvPr/>
        </p:nvSpPr>
        <p:spPr>
          <a:xfrm>
            <a:off x="15960157" y="8819123"/>
            <a:ext cx="13894209" cy="7634866"/>
          </a:xfrm>
          <a:prstGeom prst="rect">
            <a:avLst/>
          </a:prstGeom>
          <a:solidFill>
            <a:schemeClr val="bg1"/>
          </a:solidFill>
          <a:ln w="28575">
            <a:solidFill>
              <a:srgbClr val="3FA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3725"/>
            <a:endParaRPr lang="sk-SK" sz="3593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61EB2BE9-18E6-BF91-6AC6-014051B3B8F8}"/>
              </a:ext>
            </a:extLst>
          </p:cNvPr>
          <p:cNvSpPr/>
          <p:nvPr/>
        </p:nvSpPr>
        <p:spPr>
          <a:xfrm>
            <a:off x="30743606" y="8819123"/>
            <a:ext cx="9051747" cy="7634866"/>
          </a:xfrm>
          <a:prstGeom prst="rect">
            <a:avLst/>
          </a:prstGeom>
          <a:solidFill>
            <a:schemeClr val="bg1"/>
          </a:solidFill>
          <a:ln w="28575">
            <a:solidFill>
              <a:srgbClr val="3FA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3725"/>
            <a:endParaRPr lang="sk-SK" sz="3593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Obdĺžnik 24">
            <a:extLst>
              <a:ext uri="{FF2B5EF4-FFF2-40B4-BE49-F238E27FC236}">
                <a16:creationId xmlns:a16="http://schemas.microsoft.com/office/drawing/2014/main" id="{6331A568-C29E-8B63-0BE7-BD453305BD24}"/>
              </a:ext>
            </a:extLst>
          </p:cNvPr>
          <p:cNvSpPr/>
          <p:nvPr/>
        </p:nvSpPr>
        <p:spPr>
          <a:xfrm>
            <a:off x="15960157" y="8768720"/>
            <a:ext cx="13894209" cy="755999"/>
          </a:xfrm>
          <a:prstGeom prst="rect">
            <a:avLst/>
          </a:prstGeom>
          <a:solidFill>
            <a:srgbClr val="3FA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3725"/>
            <a:endParaRPr lang="sk-SK" sz="3593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Obdĺžnik 28">
            <a:extLst>
              <a:ext uri="{FF2B5EF4-FFF2-40B4-BE49-F238E27FC236}">
                <a16:creationId xmlns:a16="http://schemas.microsoft.com/office/drawing/2014/main" id="{811D2ECA-8FB5-4B1D-67B9-B96E78BA438D}"/>
              </a:ext>
            </a:extLst>
          </p:cNvPr>
          <p:cNvSpPr/>
          <p:nvPr/>
        </p:nvSpPr>
        <p:spPr>
          <a:xfrm>
            <a:off x="2461856" y="17086995"/>
            <a:ext cx="23878548" cy="11266344"/>
          </a:xfrm>
          <a:prstGeom prst="rect">
            <a:avLst/>
          </a:prstGeom>
          <a:solidFill>
            <a:schemeClr val="bg1"/>
          </a:solidFill>
          <a:ln w="28575">
            <a:solidFill>
              <a:srgbClr val="3FA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3725"/>
            <a:endParaRPr lang="sk-SK" sz="35936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" name="BlokTextu 30">
            <a:extLst>
              <a:ext uri="{FF2B5EF4-FFF2-40B4-BE49-F238E27FC236}">
                <a16:creationId xmlns:a16="http://schemas.microsoft.com/office/drawing/2014/main" id="{80D2C07F-CC52-7784-F370-6BFD6F9E8B1F}"/>
              </a:ext>
            </a:extLst>
          </p:cNvPr>
          <p:cNvSpPr txBox="1"/>
          <p:nvPr/>
        </p:nvSpPr>
        <p:spPr>
          <a:xfrm>
            <a:off x="5896677" y="17086999"/>
            <a:ext cx="5067191" cy="7651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3725"/>
            <a:r>
              <a:rPr lang="sk-SK" sz="4376" dirty="0">
                <a:solidFill>
                  <a:prstClr val="white"/>
                </a:solidFill>
                <a:latin typeface="Arial Black" panose="020B0A04020102020204" pitchFamily="34" charset="0"/>
                <a:ea typeface="Open Sans" pitchFamily="2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26" name="BlokTextu 25">
            <a:extLst>
              <a:ext uri="{FF2B5EF4-FFF2-40B4-BE49-F238E27FC236}">
                <a16:creationId xmlns:a16="http://schemas.microsoft.com/office/drawing/2014/main" id="{1995BF4B-29FD-4508-D409-45D1DCAE39F7}"/>
              </a:ext>
            </a:extLst>
          </p:cNvPr>
          <p:cNvSpPr txBox="1">
            <a:spLocks/>
          </p:cNvSpPr>
          <p:nvPr/>
        </p:nvSpPr>
        <p:spPr>
          <a:xfrm>
            <a:off x="15918449" y="8755495"/>
            <a:ext cx="13935918" cy="765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3725"/>
            <a:r>
              <a:rPr lang="sk-SK" sz="4376" cap="all" dirty="0" err="1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Materials</a:t>
            </a:r>
            <a:r>
              <a:rPr lang="sk-SK" sz="4376" cap="all" dirty="0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and </a:t>
            </a:r>
            <a:r>
              <a:rPr lang="sk-SK" sz="4376" cap="all" dirty="0" err="1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methods</a:t>
            </a:r>
            <a:r>
              <a:rPr lang="en-US" sz="4376" cap="all" dirty="0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s-ES" sz="4376" dirty="0">
              <a:solidFill>
                <a:prstClr val="whit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dĺžnik 33">
            <a:extLst>
              <a:ext uri="{FF2B5EF4-FFF2-40B4-BE49-F238E27FC236}">
                <a16:creationId xmlns:a16="http://schemas.microsoft.com/office/drawing/2014/main" id="{6B3A7B76-E36E-AC9A-63FE-BCF4664DCC9F}"/>
              </a:ext>
            </a:extLst>
          </p:cNvPr>
          <p:cNvSpPr/>
          <p:nvPr/>
        </p:nvSpPr>
        <p:spPr>
          <a:xfrm>
            <a:off x="27132865" y="17086998"/>
            <a:ext cx="12662477" cy="7974467"/>
          </a:xfrm>
          <a:prstGeom prst="rect">
            <a:avLst/>
          </a:prstGeom>
          <a:solidFill>
            <a:schemeClr val="bg1"/>
          </a:solidFill>
          <a:ln w="28575">
            <a:solidFill>
              <a:srgbClr val="3FA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3725"/>
            <a:r>
              <a:rPr lang="sk-SK" sz="35936" dirty="0">
                <a:solidFill>
                  <a:prstClr val="white"/>
                </a:solidFill>
                <a:latin typeface="Calibri" panose="020F0502020204030204"/>
              </a:rPr>
              <a:t>  </a:t>
            </a:r>
          </a:p>
        </p:txBody>
      </p:sp>
      <p:sp>
        <p:nvSpPr>
          <p:cNvPr id="40" name="Obdĺžnik 39">
            <a:extLst>
              <a:ext uri="{FF2B5EF4-FFF2-40B4-BE49-F238E27FC236}">
                <a16:creationId xmlns:a16="http://schemas.microsoft.com/office/drawing/2014/main" id="{01C62F30-C3D4-849F-93BB-C867546FCDEE}"/>
              </a:ext>
            </a:extLst>
          </p:cNvPr>
          <p:cNvSpPr/>
          <p:nvPr/>
        </p:nvSpPr>
        <p:spPr>
          <a:xfrm>
            <a:off x="27160737" y="25677956"/>
            <a:ext cx="12586390" cy="2675395"/>
          </a:xfrm>
          <a:prstGeom prst="rect">
            <a:avLst/>
          </a:prstGeom>
          <a:solidFill>
            <a:schemeClr val="bg1"/>
          </a:solidFill>
          <a:ln w="28575">
            <a:solidFill>
              <a:srgbClr val="3FA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3725"/>
            <a:r>
              <a:rPr lang="sk-SK" sz="35936" dirty="0">
                <a:solidFill>
                  <a:prstClr val="white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45" name="Obdĺžnik 44">
            <a:extLst>
              <a:ext uri="{FF2B5EF4-FFF2-40B4-BE49-F238E27FC236}">
                <a16:creationId xmlns:a16="http://schemas.microsoft.com/office/drawing/2014/main" id="{CF15DA47-03CC-DA3D-D91B-C69702B8385B}"/>
              </a:ext>
            </a:extLst>
          </p:cNvPr>
          <p:cNvSpPr/>
          <p:nvPr/>
        </p:nvSpPr>
        <p:spPr>
          <a:xfrm>
            <a:off x="2433984" y="8764655"/>
            <a:ext cx="12692497" cy="755999"/>
          </a:xfrm>
          <a:prstGeom prst="rect">
            <a:avLst/>
          </a:prstGeom>
          <a:solidFill>
            <a:srgbClr val="3FA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3725"/>
            <a:endParaRPr lang="sk-SK" sz="3593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6" name="Obdĺžnik 45">
            <a:extLst>
              <a:ext uri="{FF2B5EF4-FFF2-40B4-BE49-F238E27FC236}">
                <a16:creationId xmlns:a16="http://schemas.microsoft.com/office/drawing/2014/main" id="{B3AF5661-9BC5-0DAA-9B33-B79A880F6C63}"/>
              </a:ext>
            </a:extLst>
          </p:cNvPr>
          <p:cNvSpPr/>
          <p:nvPr/>
        </p:nvSpPr>
        <p:spPr>
          <a:xfrm>
            <a:off x="30691430" y="8766484"/>
            <a:ext cx="9138989" cy="755999"/>
          </a:xfrm>
          <a:prstGeom prst="rect">
            <a:avLst/>
          </a:prstGeom>
          <a:solidFill>
            <a:srgbClr val="3FA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3725"/>
            <a:endParaRPr lang="sk-SK" sz="3593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BlokTextu 27">
            <a:extLst>
              <a:ext uri="{FF2B5EF4-FFF2-40B4-BE49-F238E27FC236}">
                <a16:creationId xmlns:a16="http://schemas.microsoft.com/office/drawing/2014/main" id="{4F0356D9-85CC-23C2-0836-245E37C88ECC}"/>
              </a:ext>
            </a:extLst>
          </p:cNvPr>
          <p:cNvSpPr txBox="1">
            <a:spLocks/>
          </p:cNvSpPr>
          <p:nvPr/>
        </p:nvSpPr>
        <p:spPr>
          <a:xfrm>
            <a:off x="30688040" y="8716649"/>
            <a:ext cx="9107307" cy="765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3725"/>
            <a:r>
              <a:rPr lang="sk-SK" sz="4376" cap="all" dirty="0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AIM</a:t>
            </a:r>
            <a:endParaRPr lang="es-ES" sz="4376" dirty="0">
              <a:solidFill>
                <a:prstClr val="whit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BlokTextu 23">
            <a:extLst>
              <a:ext uri="{FF2B5EF4-FFF2-40B4-BE49-F238E27FC236}">
                <a16:creationId xmlns:a16="http://schemas.microsoft.com/office/drawing/2014/main" id="{AACAA782-47EB-87AF-6D18-878B968DDC69}"/>
              </a:ext>
            </a:extLst>
          </p:cNvPr>
          <p:cNvSpPr txBox="1">
            <a:spLocks/>
          </p:cNvSpPr>
          <p:nvPr/>
        </p:nvSpPr>
        <p:spPr>
          <a:xfrm>
            <a:off x="2433984" y="8804167"/>
            <a:ext cx="12692497" cy="765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3725"/>
            <a:r>
              <a:rPr lang="sk-SK" sz="4376" dirty="0">
                <a:solidFill>
                  <a:prstClr val="white"/>
                </a:solidFill>
                <a:latin typeface="Arial Black" panose="020B0A04020102020204" pitchFamily="34" charset="0"/>
                <a:ea typeface="Open Sans" pitchFamily="2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47" name="Obdĺžnik 46">
            <a:extLst>
              <a:ext uri="{FF2B5EF4-FFF2-40B4-BE49-F238E27FC236}">
                <a16:creationId xmlns:a16="http://schemas.microsoft.com/office/drawing/2014/main" id="{5C967C05-30E7-EE0B-272B-3730A25BFFAD}"/>
              </a:ext>
            </a:extLst>
          </p:cNvPr>
          <p:cNvSpPr/>
          <p:nvPr/>
        </p:nvSpPr>
        <p:spPr>
          <a:xfrm>
            <a:off x="2433995" y="17030501"/>
            <a:ext cx="23938077" cy="755999"/>
          </a:xfrm>
          <a:prstGeom prst="rect">
            <a:avLst/>
          </a:prstGeom>
          <a:solidFill>
            <a:srgbClr val="3FA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3725"/>
            <a:endParaRPr lang="sk-SK" sz="3593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" name="BlokTextu 32">
            <a:extLst>
              <a:ext uri="{FF2B5EF4-FFF2-40B4-BE49-F238E27FC236}">
                <a16:creationId xmlns:a16="http://schemas.microsoft.com/office/drawing/2014/main" id="{7374A7B3-2DEC-F32E-7719-83F6D6CA2F43}"/>
              </a:ext>
            </a:extLst>
          </p:cNvPr>
          <p:cNvSpPr txBox="1"/>
          <p:nvPr/>
        </p:nvSpPr>
        <p:spPr>
          <a:xfrm>
            <a:off x="2426791" y="17043051"/>
            <a:ext cx="23913605" cy="765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3725"/>
            <a:r>
              <a:rPr lang="sk-SK" sz="4376" dirty="0">
                <a:solidFill>
                  <a:prstClr val="white"/>
                </a:solidFill>
                <a:latin typeface="Arial Black" panose="020B0A04020102020204" pitchFamily="34" charset="0"/>
                <a:ea typeface="Open Sans" pitchFamily="2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49" name="Obdĺžnik 48">
            <a:extLst>
              <a:ext uri="{FF2B5EF4-FFF2-40B4-BE49-F238E27FC236}">
                <a16:creationId xmlns:a16="http://schemas.microsoft.com/office/drawing/2014/main" id="{9EA363C7-B392-4955-BC0C-9D53C612B24D}"/>
              </a:ext>
            </a:extLst>
          </p:cNvPr>
          <p:cNvSpPr/>
          <p:nvPr/>
        </p:nvSpPr>
        <p:spPr>
          <a:xfrm>
            <a:off x="27101209" y="17044430"/>
            <a:ext cx="12694139" cy="755999"/>
          </a:xfrm>
          <a:prstGeom prst="rect">
            <a:avLst/>
          </a:prstGeom>
          <a:solidFill>
            <a:srgbClr val="3FA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3725"/>
            <a:endParaRPr lang="sk-SK" sz="3593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0" name="Obdĺžnik 49">
            <a:extLst>
              <a:ext uri="{FF2B5EF4-FFF2-40B4-BE49-F238E27FC236}">
                <a16:creationId xmlns:a16="http://schemas.microsoft.com/office/drawing/2014/main" id="{92014E0F-8A0E-3526-FF42-077EEE26DE93}"/>
              </a:ext>
            </a:extLst>
          </p:cNvPr>
          <p:cNvSpPr/>
          <p:nvPr/>
        </p:nvSpPr>
        <p:spPr>
          <a:xfrm>
            <a:off x="27208959" y="25630618"/>
            <a:ext cx="12586390" cy="755999"/>
          </a:xfrm>
          <a:prstGeom prst="rect">
            <a:avLst/>
          </a:prstGeom>
          <a:solidFill>
            <a:srgbClr val="3FA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3725"/>
            <a:r>
              <a:rPr lang="sk-SK" sz="35936" dirty="0">
                <a:solidFill>
                  <a:prstClr val="white"/>
                </a:solidFill>
                <a:latin typeface="Calibri" panose="020F0502020204030204"/>
              </a:rPr>
              <a:t>        </a:t>
            </a:r>
          </a:p>
        </p:txBody>
      </p:sp>
      <p:sp>
        <p:nvSpPr>
          <p:cNvPr id="51" name="BlokTextu 50">
            <a:extLst>
              <a:ext uri="{FF2B5EF4-FFF2-40B4-BE49-F238E27FC236}">
                <a16:creationId xmlns:a16="http://schemas.microsoft.com/office/drawing/2014/main" id="{61F3149F-048C-A9AB-8F1F-B26D6BB07394}"/>
              </a:ext>
            </a:extLst>
          </p:cNvPr>
          <p:cNvSpPr txBox="1"/>
          <p:nvPr/>
        </p:nvSpPr>
        <p:spPr>
          <a:xfrm>
            <a:off x="27160729" y="25630618"/>
            <a:ext cx="12586390" cy="765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3725"/>
            <a:r>
              <a:rPr lang="en-US" sz="4376" cap="all" dirty="0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ACKNOWLEDGEMENTS</a:t>
            </a:r>
            <a:endParaRPr lang="sk-SK" sz="4376" dirty="0">
              <a:solidFill>
                <a:prstClr val="white"/>
              </a:solidFill>
              <a:latin typeface="Arial Black" panose="020B0A04020102020204" pitchFamily="34" charset="0"/>
              <a:ea typeface="Open Sans" pitchFamily="2" charset="0"/>
              <a:cs typeface="Arial" panose="020B0604020202020204" pitchFamily="34" charset="0"/>
            </a:endParaRPr>
          </a:p>
        </p:txBody>
      </p:sp>
      <p:sp>
        <p:nvSpPr>
          <p:cNvPr id="41" name="BlokTextu 40">
            <a:extLst>
              <a:ext uri="{FF2B5EF4-FFF2-40B4-BE49-F238E27FC236}">
                <a16:creationId xmlns:a16="http://schemas.microsoft.com/office/drawing/2014/main" id="{561C85E5-4608-3EA8-8E4A-DDACA7A40E66}"/>
              </a:ext>
            </a:extLst>
          </p:cNvPr>
          <p:cNvSpPr txBox="1"/>
          <p:nvPr/>
        </p:nvSpPr>
        <p:spPr>
          <a:xfrm>
            <a:off x="27069540" y="17008161"/>
            <a:ext cx="12760879" cy="765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3725"/>
            <a:r>
              <a:rPr lang="sk-SK" sz="4376" cap="all" dirty="0" err="1">
                <a:solidFill>
                  <a:prstClr val="whit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conclusions</a:t>
            </a:r>
            <a:endParaRPr lang="sk-SK" sz="4376" dirty="0">
              <a:solidFill>
                <a:prstClr val="white"/>
              </a:solidFill>
              <a:latin typeface="Arial Black" panose="020B0A04020102020204" pitchFamily="34" charset="0"/>
              <a:ea typeface="Open Sans" pitchFamily="2" charset="0"/>
              <a:cs typeface="Arial" panose="020B0604020202020204" pitchFamily="34" charset="0"/>
            </a:endParaRPr>
          </a:p>
        </p:txBody>
      </p:sp>
      <p:sp>
        <p:nvSpPr>
          <p:cNvPr id="52" name="Obdĺžnik 51">
            <a:extLst>
              <a:ext uri="{FF2B5EF4-FFF2-40B4-BE49-F238E27FC236}">
                <a16:creationId xmlns:a16="http://schemas.microsoft.com/office/drawing/2014/main" id="{E622456B-91B1-0BD3-E518-08005060394E}"/>
              </a:ext>
            </a:extLst>
          </p:cNvPr>
          <p:cNvSpPr/>
          <p:nvPr/>
        </p:nvSpPr>
        <p:spPr>
          <a:xfrm>
            <a:off x="30827015" y="9543113"/>
            <a:ext cx="8920104" cy="49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166365" eaLnBrk="0" hangingPunct="0"/>
            <a:r>
              <a:rPr lang="sk-SK" sz="2626" dirty="0">
                <a:solidFill>
                  <a:srgbClr val="39585A"/>
                </a:solidFill>
                <a:latin typeface="Arial "/>
                <a:cs typeface="Arial" panose="020B0604020202020204" pitchFamily="34" charset="0"/>
              </a:rPr>
              <a:t>.</a:t>
            </a:r>
            <a:endParaRPr lang="en-GB" sz="2626" dirty="0">
              <a:solidFill>
                <a:srgbClr val="39585A"/>
              </a:solidFill>
              <a:latin typeface="Arial "/>
              <a:cs typeface="Arial" panose="020B0604020202020204" pitchFamily="34" charset="0"/>
            </a:endParaRPr>
          </a:p>
        </p:txBody>
      </p:sp>
      <p:sp>
        <p:nvSpPr>
          <p:cNvPr id="57" name="Rectángulo 102">
            <a:extLst>
              <a:ext uri="{FF2B5EF4-FFF2-40B4-BE49-F238E27FC236}">
                <a16:creationId xmlns:a16="http://schemas.microsoft.com/office/drawing/2014/main" id="{7E3CA028-3EEE-DB56-C7C9-910288245442}"/>
              </a:ext>
            </a:extLst>
          </p:cNvPr>
          <p:cNvSpPr/>
          <p:nvPr/>
        </p:nvSpPr>
        <p:spPr>
          <a:xfrm>
            <a:off x="2489723" y="9520642"/>
            <a:ext cx="12518276" cy="49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166365" eaLnBrk="0" hangingPunct="0">
              <a:spcBef>
                <a:spcPct val="50000"/>
              </a:spcBef>
            </a:pPr>
            <a:endParaRPr lang="en-US" sz="2626" dirty="0">
              <a:solidFill>
                <a:srgbClr val="395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bdĺžnik 58">
            <a:extLst>
              <a:ext uri="{FF2B5EF4-FFF2-40B4-BE49-F238E27FC236}">
                <a16:creationId xmlns:a16="http://schemas.microsoft.com/office/drawing/2014/main" id="{F69DC041-7AFF-9019-7B2D-C47D848CAFCE}"/>
              </a:ext>
            </a:extLst>
          </p:cNvPr>
          <p:cNvSpPr/>
          <p:nvPr/>
        </p:nvSpPr>
        <p:spPr>
          <a:xfrm>
            <a:off x="27205788" y="26386606"/>
            <a:ext cx="12484956" cy="49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3725"/>
            <a:r>
              <a:rPr lang="en-US" sz="2626" dirty="0">
                <a:solidFill>
                  <a:srgbClr val="395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3662729"/>
      </p:ext>
    </p:extLst>
  </p:cSld>
  <p:clrMapOvr>
    <a:masterClrMapping/>
  </p:clrMapOvr>
</p:sld>
</file>

<file path=ppt/theme/theme1.xml><?xml version="1.0" encoding="utf-8"?>
<a:theme xmlns:a="http://schemas.openxmlformats.org/drawingml/2006/main" name="1_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71</Words>
  <Application>Microsoft Office PowerPoint</Application>
  <PresentationFormat>Vlastná</PresentationFormat>
  <Paragraphs>19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7" baseType="lpstr">
      <vt:lpstr>Arial</vt:lpstr>
      <vt:lpstr>Arial </vt:lpstr>
      <vt:lpstr>Arial Black</vt:lpstr>
      <vt:lpstr>Calibri</vt:lpstr>
      <vt:lpstr>Calibri Light</vt:lpstr>
      <vt:lpstr>1_Motív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GABRIŠKA, Darja</dc:creator>
  <cp:lastModifiedBy>VEŠELÉNYIOVÁ, Dominika</cp:lastModifiedBy>
  <cp:revision>1</cp:revision>
  <dcterms:created xsi:type="dcterms:W3CDTF">2023-08-10T16:02:25Z</dcterms:created>
  <dcterms:modified xsi:type="dcterms:W3CDTF">2023-08-14T11:02:15Z</dcterms:modified>
</cp:coreProperties>
</file>